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2"/>
  </p:sldMasterIdLst>
  <p:notesMasterIdLst>
    <p:notesMasterId r:id="rId11"/>
  </p:notesMasterIdLst>
  <p:sldIdLst>
    <p:sldId id="256" r:id="rId3"/>
    <p:sldId id="257" r:id="rId4"/>
    <p:sldId id="296" r:id="rId5"/>
    <p:sldId id="258" r:id="rId6"/>
    <p:sldId id="260" r:id="rId7"/>
    <p:sldId id="261" r:id="rId8"/>
    <p:sldId id="262" r:id="rId9"/>
    <p:sldId id="259" r:id="rId1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2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21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0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8E796-E6AC-4E3E-91E8-3BA1324145DC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4A7B9-4A4F-44C1-903C-BCE90C893D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842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2F260855-CD0F-413B-A846-F2C9451D092E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37BD5AE-DECC-451B-A73A-63B7ED88CA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213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0855-CD0F-413B-A846-F2C9451D092E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D5AE-DECC-451B-A73A-63B7ED88CA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414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0855-CD0F-413B-A846-F2C9451D092E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D5AE-DECC-451B-A73A-63B7ED88CA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859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0855-CD0F-413B-A846-F2C9451D092E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D5AE-DECC-451B-A73A-63B7ED88CA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0982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0855-CD0F-413B-A846-F2C9451D092E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D5AE-DECC-451B-A73A-63B7ED88CA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5295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0855-CD0F-413B-A846-F2C9451D092E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D5AE-DECC-451B-A73A-63B7ED88CA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6175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0855-CD0F-413B-A846-F2C9451D092E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D5AE-DECC-451B-A73A-63B7ED88CA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934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0855-CD0F-413B-A846-F2C9451D092E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D5AE-DECC-451B-A73A-63B7ED88CA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1973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0855-CD0F-413B-A846-F2C9451D092E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D5AE-DECC-451B-A73A-63B7ED88CA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443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0855-CD0F-413B-A846-F2C9451D092E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D5AE-DECC-451B-A73A-63B7ED88CA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9005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0855-CD0F-413B-A846-F2C9451D092E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D5AE-DECC-451B-A73A-63B7ED88CA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027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0855-CD0F-413B-A846-F2C9451D092E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D5AE-DECC-451B-A73A-63B7ED88CA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5893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0855-CD0F-413B-A846-F2C9451D092E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D5AE-DECC-451B-A73A-63B7ED88CA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685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0855-CD0F-413B-A846-F2C9451D092E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D5AE-DECC-451B-A73A-63B7ED88CA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027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0855-CD0F-413B-A846-F2C9451D092E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D5AE-DECC-451B-A73A-63B7ED88CA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0761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0855-CD0F-413B-A846-F2C9451D092E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D5AE-DECC-451B-A73A-63B7ED88CA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733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0855-CD0F-413B-A846-F2C9451D092E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D5AE-DECC-451B-A73A-63B7ED88CA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300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F260855-CD0F-413B-A846-F2C9451D092E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37BD5AE-DECC-451B-A73A-63B7ED88CA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125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81400F-5E53-003F-C26A-B4A69B303C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BILAN DES 3 ANS du </a:t>
            </a:r>
            <a:br>
              <a:rPr lang="fr-FR" dirty="0"/>
            </a:br>
            <a:r>
              <a:rPr lang="fr-FR" dirty="0"/>
              <a:t>CONSEIL DES SAGES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78A437C-6AC3-7312-EB75-BF1679565B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PlÉnière – Élus &amp; sages – 19.02.2026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6569FF2-6C3D-B16F-9CDB-DF0C11F97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2687" r="-2240" b="33873"/>
          <a:stretch>
            <a:fillRect/>
          </a:stretch>
        </p:blipFill>
        <p:spPr>
          <a:xfrm>
            <a:off x="3522098" y="654226"/>
            <a:ext cx="4091371" cy="1738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8080" y="4129806"/>
            <a:ext cx="2875423" cy="21565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6ED49E02-F3DF-EB13-BBE6-412663D76FE1}"/>
              </a:ext>
            </a:extLst>
          </p:cNvPr>
          <p:cNvSpPr/>
          <p:nvPr/>
        </p:nvSpPr>
        <p:spPr>
          <a:xfrm>
            <a:off x="10570464" y="4315968"/>
            <a:ext cx="640080" cy="576072"/>
          </a:xfrm>
          <a:prstGeom prst="ellipse">
            <a:avLst/>
          </a:prstGeom>
          <a:solidFill>
            <a:srgbClr val="F6F2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17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A3DF6F-D7CE-BD66-C1CE-B285FE78F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SOLIDARITÉ – Les réalisations (1/2)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60D5AD-2FD8-3509-8C05-9767A4A06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2084439"/>
            <a:ext cx="10836751" cy="459533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b="1" dirty="0"/>
              <a:t>2023</a:t>
            </a:r>
          </a:p>
          <a:p>
            <a:r>
              <a:rPr lang="fr-FR" dirty="0"/>
              <a:t>Conférence Pièges et Fraudes avec le CCAS et l’association Nouvelles Voies (juin)</a:t>
            </a:r>
          </a:p>
          <a:p>
            <a:r>
              <a:rPr lang="fr-FR" dirty="0"/>
              <a:t>Ciné-débat sur la maladie d’Alzheimer (sept)</a:t>
            </a:r>
          </a:p>
          <a:p>
            <a:r>
              <a:rPr lang="fr-FR" dirty="0"/>
              <a:t>Mini exposition photos sur le Barp avant/après (sept-</a:t>
            </a:r>
            <a:r>
              <a:rPr lang="fr-FR" dirty="0" err="1"/>
              <a:t>oct</a:t>
            </a:r>
            <a:r>
              <a:rPr lang="fr-FR" dirty="0"/>
              <a:t>)</a:t>
            </a:r>
          </a:p>
          <a:p>
            <a:r>
              <a:rPr lang="fr-FR" dirty="0"/>
              <a:t>1</a:t>
            </a:r>
            <a:r>
              <a:rPr lang="fr-FR" baseline="30000" dirty="0"/>
              <a:t>ère</a:t>
            </a:r>
            <a:r>
              <a:rPr lang="fr-FR" dirty="0"/>
              <a:t> édition de la Semaine Bleue avec le CCAS du Barp (</a:t>
            </a:r>
            <a:r>
              <a:rPr lang="fr-FR" dirty="0" err="1"/>
              <a:t>oct</a:t>
            </a:r>
            <a:r>
              <a:rPr lang="fr-FR" dirty="0"/>
              <a:t>)</a:t>
            </a:r>
          </a:p>
          <a:p>
            <a:r>
              <a:rPr lang="fr-FR" dirty="0"/>
              <a:t>Prévention sécurité routière des séniors avec l’ECF de Mérignac (</a:t>
            </a:r>
            <a:r>
              <a:rPr lang="fr-FR" dirty="0" err="1"/>
              <a:t>nov</a:t>
            </a:r>
            <a:r>
              <a:rPr lang="fr-FR" dirty="0"/>
              <a:t>)</a:t>
            </a:r>
          </a:p>
          <a:p>
            <a:r>
              <a:rPr lang="fr-FR" dirty="0"/>
              <a:t>Conférence AVC tous concernés (</a:t>
            </a:r>
            <a:r>
              <a:rPr lang="fr-FR" dirty="0" err="1"/>
              <a:t>nov</a:t>
            </a:r>
            <a:r>
              <a:rPr lang="fr-FR" dirty="0"/>
              <a:t>) </a:t>
            </a:r>
          </a:p>
          <a:p>
            <a:r>
              <a:rPr lang="fr-FR" dirty="0"/>
              <a:t>Signature de la Charte Ville aidante Alzheimer (</a:t>
            </a:r>
            <a:r>
              <a:rPr lang="fr-FR" dirty="0" err="1"/>
              <a:t>dec</a:t>
            </a:r>
            <a:r>
              <a:rPr lang="fr-FR" dirty="0"/>
              <a:t>)</a:t>
            </a:r>
          </a:p>
          <a:p>
            <a:pPr marL="0" indent="0">
              <a:buNone/>
            </a:pPr>
            <a:r>
              <a:rPr lang="fr-FR" b="1" dirty="0"/>
              <a:t>2024</a:t>
            </a:r>
            <a:endParaRPr lang="fr-FR" dirty="0"/>
          </a:p>
          <a:p>
            <a:r>
              <a:rPr lang="fr-FR" dirty="0"/>
              <a:t>Parcours séniors CTG : thé dansant, simulateur vieillissement (</a:t>
            </a:r>
            <a:r>
              <a:rPr lang="fr-FR" dirty="0" err="1"/>
              <a:t>oct</a:t>
            </a:r>
            <a:r>
              <a:rPr lang="fr-FR" dirty="0"/>
              <a:t>)</a:t>
            </a:r>
          </a:p>
          <a:p>
            <a:r>
              <a:rPr lang="fr-FR" dirty="0"/>
              <a:t>2</a:t>
            </a:r>
            <a:r>
              <a:rPr lang="fr-FR" baseline="30000" dirty="0"/>
              <a:t>ème</a:t>
            </a:r>
            <a:r>
              <a:rPr lang="fr-FR" dirty="0"/>
              <a:t> édition de la Semaine Bleue avec le CCAS du Barp (</a:t>
            </a:r>
            <a:r>
              <a:rPr lang="fr-FR" dirty="0" err="1"/>
              <a:t>oct</a:t>
            </a:r>
            <a:r>
              <a:rPr lang="fr-FR" dirty="0"/>
              <a:t>)</a:t>
            </a:r>
          </a:p>
          <a:p>
            <a:r>
              <a:rPr lang="fr-FR" dirty="0"/>
              <a:t>Partenariat avec La Maison de la Nutrition-Diabète et Cœur et le CCAS du Barp : cycle de 3 ateliers</a:t>
            </a:r>
          </a:p>
          <a:p>
            <a:r>
              <a:rPr lang="fr-FR" dirty="0"/>
              <a:t>Cycles d’ateliers avec l’ASEPT avec le CCAS : mémoire, </a:t>
            </a:r>
            <a:r>
              <a:rPr lang="fr-FR" dirty="0" err="1"/>
              <a:t>form’bien</a:t>
            </a:r>
            <a:r>
              <a:rPr lang="fr-FR" dirty="0"/>
              <a:t>-être</a:t>
            </a:r>
          </a:p>
        </p:txBody>
      </p:sp>
    </p:spTree>
    <p:extLst>
      <p:ext uri="{BB962C8B-B14F-4D97-AF65-F5344CB8AC3E}">
        <p14:creationId xmlns:p14="http://schemas.microsoft.com/office/powerpoint/2010/main" val="1330983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4DCB2-0B05-15C3-3483-8591A8662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84B342-855B-3AE4-8A22-6BE8D8E3A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SOLIDARITÉ – Les réalisations (2/2)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572A2B-7D60-4D3F-7ADA-64DCAC11D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2076773"/>
            <a:ext cx="10836751" cy="4781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2025</a:t>
            </a:r>
          </a:p>
          <a:p>
            <a:r>
              <a:rPr lang="fr-FR" dirty="0"/>
              <a:t>Projet solidarité Mayotte (</a:t>
            </a:r>
            <a:r>
              <a:rPr lang="fr-FR" dirty="0" err="1"/>
              <a:t>janv</a:t>
            </a:r>
            <a:r>
              <a:rPr lang="fr-FR" dirty="0"/>
              <a:t>)</a:t>
            </a:r>
          </a:p>
          <a:p>
            <a:r>
              <a:rPr lang="fr-FR" dirty="0"/>
              <a:t>Journée-Atelier : sécurité routière (mai)</a:t>
            </a:r>
          </a:p>
          <a:p>
            <a:r>
              <a:rPr lang="fr-FR" dirty="0"/>
              <a:t>Renforcement des engagements concernant la charte Alzheimer avec le CCAS (juin)</a:t>
            </a:r>
          </a:p>
          <a:p>
            <a:r>
              <a:rPr lang="fr-FR" dirty="0"/>
              <a:t>Journée : séniors au volant (septembre)</a:t>
            </a:r>
          </a:p>
          <a:p>
            <a:r>
              <a:rPr lang="fr-FR" dirty="0"/>
              <a:t>3</a:t>
            </a:r>
            <a:r>
              <a:rPr lang="fr-FR" baseline="30000" dirty="0"/>
              <a:t>ème</a:t>
            </a:r>
            <a:r>
              <a:rPr lang="fr-FR" dirty="0"/>
              <a:t> édition de la Semaine Bleue avec le CCAS du Barp (</a:t>
            </a:r>
            <a:r>
              <a:rPr lang="fr-FR" dirty="0" err="1"/>
              <a:t>oct</a:t>
            </a:r>
            <a:r>
              <a:rPr lang="fr-FR" dirty="0"/>
              <a:t>)</a:t>
            </a:r>
          </a:p>
          <a:p>
            <a:r>
              <a:rPr lang="fr-FR" dirty="0"/>
              <a:t>Partenariat avec La Maison de la Nutrition-Diabète et Cœur et le CCAS du Barp : 1 conférence </a:t>
            </a:r>
          </a:p>
          <a:p>
            <a:r>
              <a:rPr lang="fr-FR" dirty="0"/>
              <a:t>Cycles d’ateliers avec l’ASEPT avec le CCAS : nutrition santé, </a:t>
            </a:r>
            <a:r>
              <a:rPr lang="fr-FR" dirty="0" err="1"/>
              <a:t>form’équilibre</a:t>
            </a:r>
            <a:endParaRPr lang="fr-FR" dirty="0"/>
          </a:p>
          <a:p>
            <a:pPr marL="0" indent="0">
              <a:buNone/>
            </a:pPr>
            <a:r>
              <a:rPr lang="fr-FR" b="1" dirty="0"/>
              <a:t>2026</a:t>
            </a:r>
          </a:p>
          <a:p>
            <a:r>
              <a:rPr lang="fr-FR" dirty="0"/>
              <a:t>Partenariat avec La Maison de la Nutrition-Diabète et Cœur et le CCAS du Barp : 2 conférences</a:t>
            </a:r>
          </a:p>
          <a:p>
            <a:endParaRPr lang="fr-FR" b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2074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65E012-3E35-7697-5610-A47AFFB6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10112487" cy="706964"/>
          </a:xfrm>
        </p:spPr>
        <p:txBody>
          <a:bodyPr/>
          <a:lstStyle/>
          <a:p>
            <a:r>
              <a:rPr lang="fr-FR" dirty="0"/>
              <a:t>TRANSITION ÉCOLOGIQUE – Les réalisations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D980A8-58C1-0C9C-3696-5465A660D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2365755"/>
            <a:ext cx="10590844" cy="4320179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/>
              <a:t>Depuis 2023 </a:t>
            </a:r>
            <a:r>
              <a:rPr lang="fr-FR" dirty="0"/>
              <a:t>: Jardins familiaux avec DOMOFRANCE : proposition d'un règlement intérieur, d'un document État des lieux, la recherche et la proposition de terrains et une proposition d’implantation avec chiffrage</a:t>
            </a:r>
          </a:p>
          <a:p>
            <a:r>
              <a:rPr lang="fr-FR" b="1" dirty="0"/>
              <a:t>2024</a:t>
            </a:r>
            <a:r>
              <a:rPr lang="fr-FR" dirty="0"/>
              <a:t> : 1 journée </a:t>
            </a:r>
            <a:r>
              <a:rPr lang="fr-FR" dirty="0" err="1"/>
              <a:t>éco-citoyenne</a:t>
            </a:r>
            <a:r>
              <a:rPr lang="fr-FR" dirty="0"/>
              <a:t> sur la thématique de la transition écologique avec AFL Outils : </a:t>
            </a:r>
          </a:p>
          <a:p>
            <a:pPr>
              <a:buFontTx/>
              <a:buChar char="-"/>
            </a:pPr>
            <a:r>
              <a:rPr lang="fr-FR" dirty="0"/>
              <a:t>le Samedi 28 septembre </a:t>
            </a:r>
          </a:p>
          <a:p>
            <a:r>
              <a:rPr lang="fr-FR" b="1" dirty="0"/>
              <a:t>2025</a:t>
            </a:r>
            <a:r>
              <a:rPr lang="fr-FR" dirty="0"/>
              <a:t> : 1 demi-journée </a:t>
            </a:r>
            <a:r>
              <a:rPr lang="fr-FR" dirty="0" err="1"/>
              <a:t>éco-citoyenne</a:t>
            </a:r>
            <a:r>
              <a:rPr lang="fr-FR" dirty="0"/>
              <a:t> sur la thématique du ramassage des déchets : Samedi 27 septembre</a:t>
            </a:r>
          </a:p>
          <a:p>
            <a:pPr>
              <a:buFontTx/>
              <a:buChar char="-"/>
            </a:pPr>
            <a:r>
              <a:rPr lang="fr-FR" dirty="0"/>
              <a:t>Proposition de poubelles-mégots aux services techniques : retour positif mais pas de nouvelles depuis</a:t>
            </a:r>
          </a:p>
          <a:p>
            <a:pPr>
              <a:buFontTx/>
              <a:buChar char="-"/>
            </a:pPr>
            <a:r>
              <a:rPr lang="fr-FR" dirty="0"/>
              <a:t>Pour le poubelles additionnelles (cimetière, sale de sport, piste cyclable Lycée-Aldi : quid ?</a:t>
            </a:r>
          </a:p>
          <a:p>
            <a:r>
              <a:rPr lang="fr-FR" b="1" dirty="0"/>
              <a:t>2026</a:t>
            </a:r>
            <a:r>
              <a:rPr lang="fr-FR" dirty="0"/>
              <a:t> : Conférence sur l’environnement avec les SHIFTERS et le Lycée du Barp :</a:t>
            </a:r>
          </a:p>
          <a:p>
            <a:pPr>
              <a:buFontTx/>
              <a:buChar char="-"/>
            </a:pPr>
            <a:r>
              <a:rPr lang="fr-FR" dirty="0"/>
              <a:t>Mercredi 21 janvier : "La décarbonation du quotidien et ses </a:t>
            </a:r>
            <a:r>
              <a:rPr lang="fr-FR" dirty="0" err="1"/>
              <a:t>co</a:t>
            </a:r>
            <a:r>
              <a:rPr lang="fr-FR" dirty="0"/>
              <a:t>-bénéfices " (Seconde) – </a:t>
            </a:r>
            <a:r>
              <a:rPr lang="fr-FR" i="1" dirty="0"/>
              <a:t>100 élèves</a:t>
            </a:r>
          </a:p>
        </p:txBody>
      </p:sp>
    </p:spTree>
    <p:extLst>
      <p:ext uri="{BB962C8B-B14F-4D97-AF65-F5344CB8AC3E}">
        <p14:creationId xmlns:p14="http://schemas.microsoft.com/office/powerpoint/2010/main" val="1393400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CA1E1E-2836-A3D0-B9B2-C8670C022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RELATIONS INTERGÉNÉRATIONNELLES – Les réalisations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ADEC0B-DE93-7572-22CF-4993ACDFC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426519"/>
            <a:ext cx="8761412" cy="4170926"/>
          </a:xfrm>
        </p:spPr>
        <p:txBody>
          <a:bodyPr>
            <a:normAutofit/>
          </a:bodyPr>
          <a:lstStyle/>
          <a:p>
            <a:r>
              <a:rPr lang="fr-FR" dirty="0"/>
              <a:t>Rencontre avec Gael CAMBIS dans le but de promouvoir la lecture (</a:t>
            </a:r>
            <a:r>
              <a:rPr lang="fr-FR" dirty="0" err="1"/>
              <a:t>nov</a:t>
            </a:r>
            <a:r>
              <a:rPr lang="fr-FR" dirty="0"/>
              <a:t> 2023)</a:t>
            </a:r>
          </a:p>
          <a:p>
            <a:endParaRPr lang="fr-FR" dirty="0"/>
          </a:p>
          <a:p>
            <a:r>
              <a:rPr lang="fr-FR" dirty="0"/>
              <a:t>3 éditions de la Dictée du Barp :</a:t>
            </a:r>
          </a:p>
          <a:p>
            <a:pPr>
              <a:buFontTx/>
              <a:buChar char="-"/>
            </a:pPr>
            <a:r>
              <a:rPr lang="fr-FR" dirty="0"/>
              <a:t>Dimanche 03 mars 2024</a:t>
            </a:r>
          </a:p>
          <a:p>
            <a:pPr>
              <a:buFontTx/>
              <a:buChar char="-"/>
            </a:pPr>
            <a:r>
              <a:rPr lang="fr-FR" dirty="0"/>
              <a:t>Dimanche 16 mars 2025</a:t>
            </a:r>
          </a:p>
          <a:p>
            <a:pPr>
              <a:buFontTx/>
              <a:buChar char="-"/>
            </a:pPr>
            <a:r>
              <a:rPr lang="fr-FR" dirty="0"/>
              <a:t>Dimanche 11 janvier 2026</a:t>
            </a:r>
          </a:p>
          <a:p>
            <a:pPr>
              <a:buFontTx/>
              <a:buChar char="-"/>
            </a:pPr>
            <a:endParaRPr lang="fr-FR" dirty="0"/>
          </a:p>
          <a:p>
            <a:r>
              <a:rPr lang="fr-FR" dirty="0"/>
              <a:t>4e édition de la Dictée du Barp : suite à donner pour pérennisation</a:t>
            </a:r>
          </a:p>
          <a:p>
            <a:pPr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7874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9BAB5F-929F-28D2-E9CF-1EE7C5631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CADRE DE VIE – Les réalisations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EBA37B-E84F-6A15-CB63-10098BFD6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982103" cy="3885790"/>
          </a:xfrm>
        </p:spPr>
        <p:txBody>
          <a:bodyPr>
            <a:normAutofit/>
          </a:bodyPr>
          <a:lstStyle/>
          <a:p>
            <a:r>
              <a:rPr lang="fr-FR" b="1" dirty="0"/>
              <a:t>Depuis 2023 : </a:t>
            </a:r>
            <a:r>
              <a:rPr lang="fr-FR" dirty="0"/>
              <a:t>Réflexion et propositions d’aménagements du cadre de vie (implantation de bancs publics, fleurissement et embellissement)</a:t>
            </a:r>
          </a:p>
          <a:p>
            <a:r>
              <a:rPr lang="fr-FR" b="1" dirty="0"/>
              <a:t>2024</a:t>
            </a:r>
            <a:r>
              <a:rPr lang="fr-FR" dirty="0"/>
              <a:t> : Tract sur le civisme, distribué avec le bulletin municipal (juillet)</a:t>
            </a:r>
          </a:p>
          <a:p>
            <a:r>
              <a:rPr lang="fr-FR" b="1" dirty="0"/>
              <a:t>2025</a:t>
            </a:r>
            <a:r>
              <a:rPr lang="fr-FR" dirty="0"/>
              <a:t> : Projets réalisés – Commissions fleurissement avec les Services Techniques :</a:t>
            </a:r>
          </a:p>
          <a:p>
            <a:pPr>
              <a:buFontTx/>
              <a:buChar char="-"/>
            </a:pPr>
            <a:r>
              <a:rPr lang="fr-FR" dirty="0"/>
              <a:t>Plantation d’un embellissement  et implantation d’une mini main courante le long de la D1010 entre la Résidence la Palmeraie et la rue des palombes (2025)</a:t>
            </a:r>
          </a:p>
          <a:p>
            <a:pPr>
              <a:buFontTx/>
              <a:buChar char="-"/>
            </a:pPr>
            <a:r>
              <a:rPr lang="fr-FR" dirty="0"/>
              <a:t>Plantation de 12 chênes américains le long de la piste cyclable reliant le Lycée à la zone </a:t>
            </a:r>
            <a:r>
              <a:rPr lang="fr-FR" dirty="0" err="1"/>
              <a:t>Eyrialis</a:t>
            </a:r>
            <a:r>
              <a:rPr lang="fr-FR" dirty="0"/>
              <a:t> (</a:t>
            </a:r>
            <a:r>
              <a:rPr lang="fr-FR" dirty="0" err="1"/>
              <a:t>oct</a:t>
            </a:r>
            <a:r>
              <a:rPr lang="fr-FR" dirty="0"/>
              <a:t>)</a:t>
            </a:r>
          </a:p>
          <a:p>
            <a:pPr>
              <a:buFontTx/>
              <a:buChar char="-"/>
            </a:pPr>
            <a:r>
              <a:rPr lang="fr-FR" dirty="0"/>
              <a:t>Plantation de 10 arbres sur le parc en face du cimetière (</a:t>
            </a:r>
            <a:r>
              <a:rPr lang="fr-FR" dirty="0" err="1"/>
              <a:t>oct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13753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0129EA-AAFA-B882-602D-5002AD0FF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18" y="854472"/>
            <a:ext cx="9836701" cy="706964"/>
          </a:xfrm>
        </p:spPr>
        <p:txBody>
          <a:bodyPr/>
          <a:lstStyle/>
          <a:p>
            <a:r>
              <a:rPr lang="fr-FR" dirty="0"/>
              <a:t>UNE INSTANCE RECONNUE &amp; IMPLIQUÉE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490FBD-6C73-9CEA-AAC0-34428F028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10581"/>
            <a:ext cx="9110835" cy="4277032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fr-FR" dirty="0">
                <a:solidFill>
                  <a:schemeClr val="tx1"/>
                </a:solidFill>
              </a:rPr>
              <a:t>Consultation pour l’installation du musée du Val de l’Eyre (2024)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fr-FR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fr-FR" dirty="0">
                <a:solidFill>
                  <a:schemeClr val="tx1"/>
                </a:solidFill>
              </a:rPr>
              <a:t>Rencontre avec l’artiste photographe Céline Domengie, dans le cadre du projet 1% artistique au Lycée du Barp (avril 2025)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fr-FR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fr-FR" dirty="0">
                <a:solidFill>
                  <a:schemeClr val="tx1"/>
                </a:solidFill>
              </a:rPr>
              <a:t>Co-construction du quizz intergénérationnel avec des lycéens de 1ère ST2S  et Valentine A. (CCAS), dans le cadre d’un atelier de la Semaine bleue 2025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fr-FR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fr-FR" dirty="0">
                <a:solidFill>
                  <a:schemeClr val="tx1"/>
                </a:solidFill>
              </a:rPr>
              <a:t>Participation à deux CESCE (Comité d’éducation à la santé, à la citoyenneté et à l’environnement) du Lycée du Barp :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Lundi 06 octobre 2025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Jeudi 26 février 2026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1996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8BEEBD-8AD2-F1BF-0602-5D59D8619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326893" cy="3416300"/>
          </a:xfrm>
        </p:spPr>
        <p:txBody>
          <a:bodyPr/>
          <a:lstStyle/>
          <a:p>
            <a:r>
              <a:rPr lang="fr-FR" dirty="0"/>
              <a:t>Adhésion à la Fédération depuis </a:t>
            </a:r>
            <a:r>
              <a:rPr lang="fr-FR" b="1" dirty="0"/>
              <a:t>Janvier 2023</a:t>
            </a:r>
          </a:p>
          <a:p>
            <a:r>
              <a:rPr lang="fr-FR" dirty="0"/>
              <a:t>Participation au Congrès annuel de Rochefort en octobre 2023</a:t>
            </a:r>
          </a:p>
          <a:p>
            <a:pPr marL="0" indent="0">
              <a:buNone/>
            </a:pPr>
            <a:r>
              <a:rPr lang="fr-FR" dirty="0"/>
              <a:t>&gt; Cathy C et Bernard ont représenté la ville durant 1,5 jours sur 2,5 jours au total</a:t>
            </a:r>
          </a:p>
          <a:p>
            <a:pPr marL="0" indent="0">
              <a:buNone/>
            </a:pPr>
            <a:r>
              <a:rPr lang="de-DE" dirty="0"/>
              <a:t>&gt; Sandra CHANFREAU et Lorette LARY </a:t>
            </a:r>
            <a:r>
              <a:rPr lang="fr-FR" noProof="0" dirty="0"/>
              <a:t>ont</a:t>
            </a:r>
            <a:r>
              <a:rPr lang="de-DE" dirty="0"/>
              <a:t> </a:t>
            </a:r>
            <a:r>
              <a:rPr lang="de-DE" dirty="0" err="1"/>
              <a:t>participé</a:t>
            </a:r>
            <a:r>
              <a:rPr lang="de-DE" dirty="0"/>
              <a:t> à </a:t>
            </a:r>
            <a:r>
              <a:rPr lang="de-DE" dirty="0" err="1"/>
              <a:t>une</a:t>
            </a:r>
            <a:r>
              <a:rPr lang="de-DE" dirty="0"/>
              <a:t> </a:t>
            </a:r>
            <a:r>
              <a:rPr lang="de-DE" dirty="0" err="1"/>
              <a:t>journée</a:t>
            </a:r>
            <a:r>
              <a:rPr lang="de-DE" dirty="0"/>
              <a:t> </a:t>
            </a:r>
            <a:r>
              <a:rPr lang="de-DE" dirty="0" err="1"/>
              <a:t>durant</a:t>
            </a:r>
            <a:r>
              <a:rPr lang="de-DE" dirty="0"/>
              <a:t> le </a:t>
            </a:r>
            <a:r>
              <a:rPr lang="de-DE" dirty="0" err="1"/>
              <a:t>congrès</a:t>
            </a:r>
            <a:endParaRPr lang="de-DE" dirty="0"/>
          </a:p>
          <a:p>
            <a:r>
              <a:rPr lang="fr-FR" dirty="0"/>
              <a:t>Inauguration du panneau d’entrée de ville en octobre 2024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6569FF2-6C3D-B16F-9CDB-DF0C11F97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2687" r="-2240" b="33873"/>
          <a:stretch>
            <a:fillRect/>
          </a:stretch>
        </p:blipFill>
        <p:spPr>
          <a:xfrm>
            <a:off x="4050314" y="4911437"/>
            <a:ext cx="4091371" cy="1738399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53A79844-27B8-0F21-5F94-3D92F3C10F6E}"/>
              </a:ext>
            </a:extLst>
          </p:cNvPr>
          <p:cNvSpPr txBox="1">
            <a:spLocks/>
          </p:cNvSpPr>
          <p:nvPr/>
        </p:nvSpPr>
        <p:spPr bwMode="gray">
          <a:xfrm>
            <a:off x="578612" y="1039656"/>
            <a:ext cx="11034775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/>
              <a:t>Fédération française des Villages et Villes Sages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4118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le d’ions">
  <a:themeElements>
    <a:clrScheme name="Ble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alle d’ions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le d’ions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itus xmlns="http://schemas.titus.com/TitusProperties/">
  <TitusGUID xmlns="">a8a1b8e0-a8cf-4fe6-8920-e868ae209594</TitusGUID>
  <TitusMetadata xmlns="">eyJucyI6Imh0dHA6XC9cL3d3dy50aXR1cy5jb21cL25zXC9BcmlhbmUgR3JvdXAiLCJwcm9wcyI6W3sibiI6IkJQRCIsInZhbHMiOlt7InZhbHVlIjoiUCJ9XX0seyJuIjoiQUdJIiwidmFscyI6W119LHsibiI6IkFHVGVycml0b3JpYWxSZWd1bGF0aW9ucyIsInZhbHMiOltdfSx7Im4iOiJBR0V4dHJhVGVycml0b3JpYWxSZWd1bGF0aW9ucyIsInZhbHMiOltdfSx7Im4iOiJBR1NDIiwidmFscyI6W119LHsibiI6IkFHSURPIiwidmFscyI6W119LHsibiI6IkFHTmF0aW9uYWxNZW50aW9uRUMiLCJ2YWxzIjpbXX0seyJuIjoiQUdHRFBSIiwidmFscyI6W119LHsibiI6IkFHSVAiLCJ2YWxzIjpbXX0seyJuIjoiQUdOYXRpb25hbE1lbnRpb24iLCJ2YWxzIjpbXX0seyJuIjoiQUdDU0kiLCJ2YWxzIjpbXX1dfQ==</TitusMetadata>
</titus>
</file>

<file path=customXml/itemProps1.xml><?xml version="1.0" encoding="utf-8"?>
<ds:datastoreItem xmlns:ds="http://schemas.openxmlformats.org/officeDocument/2006/customXml" ds:itemID="{1E7800C9-501A-4D65-8334-DB544EA3F3AE}">
  <ds:schemaRefs>
    <ds:schemaRef ds:uri="http://schemas.titus.com/TitusProperties/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700</TotalTime>
  <Words>728</Words>
  <Application>Microsoft Office PowerPoint</Application>
  <PresentationFormat>Grand écran</PresentationFormat>
  <Paragraphs>68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Calibri</vt:lpstr>
      <vt:lpstr>Century Gothic</vt:lpstr>
      <vt:lpstr>Wingdings 3</vt:lpstr>
      <vt:lpstr>Salle d’ions</vt:lpstr>
      <vt:lpstr>BILAN DES 3 ANS du  CONSEIL DES SAGES</vt:lpstr>
      <vt:lpstr>SOLIDARITÉ – Les réalisations (1/2)</vt:lpstr>
      <vt:lpstr>SOLIDARITÉ – Les réalisations (2/2)</vt:lpstr>
      <vt:lpstr>TRANSITION ÉCOLOGIQUE – Les réalisations </vt:lpstr>
      <vt:lpstr>RELATIONS INTERGÉNÉRATIONNELLES – Les réalisations </vt:lpstr>
      <vt:lpstr>CADRE DE VIE – Les réalisations </vt:lpstr>
      <vt:lpstr>UNE INSTANCE RECONNUE &amp; IMPLIQUÉE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BILAN DES 3 ANS du  CONSEIL DES SAGES</dc:title>
  <dc:creator>DEMOCRATIE</dc:creator>
  <cp:keywords/>
  <cp:lastModifiedBy>DEMOCRATIE</cp:lastModifiedBy>
  <cp:revision>90</cp:revision>
  <cp:lastPrinted>2026-02-09T08:41:07Z</cp:lastPrinted>
  <dcterms:created xsi:type="dcterms:W3CDTF">2026-02-03T08:17:55Z</dcterms:created>
  <dcterms:modified xsi:type="dcterms:W3CDTF">2026-03-25T08:14:52Z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a8a1b8e0-a8cf-4fe6-8920-e868ae209594</vt:lpwstr>
  </property>
  <property fmtid="{D5CDD505-2E9C-101B-9397-08002B2CF9AE}" pid="3" name="BPD">
    <vt:lpwstr>P</vt:lpwstr>
  </property>
</Properties>
</file>